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5978-0DEB-46A5-B7E1-FF9A83252F5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5EE1-2D35-4EBB-A060-B81A388DB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5978-0DEB-46A5-B7E1-FF9A83252F5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5EE1-2D35-4EBB-A060-B81A388DB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5978-0DEB-46A5-B7E1-FF9A83252F5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5EE1-2D35-4EBB-A060-B81A388DB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5978-0DEB-46A5-B7E1-FF9A83252F5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5EE1-2D35-4EBB-A060-B81A388DB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5978-0DEB-46A5-B7E1-FF9A83252F5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5EE1-2D35-4EBB-A060-B81A388DB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5978-0DEB-46A5-B7E1-FF9A83252F5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5EE1-2D35-4EBB-A060-B81A388DB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5978-0DEB-46A5-B7E1-FF9A83252F5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5EE1-2D35-4EBB-A060-B81A388DB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5978-0DEB-46A5-B7E1-FF9A83252F5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5EE1-2D35-4EBB-A060-B81A388DB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5978-0DEB-46A5-B7E1-FF9A83252F5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5EE1-2D35-4EBB-A060-B81A388DB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5978-0DEB-46A5-B7E1-FF9A83252F5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5EE1-2D35-4EBB-A060-B81A388DB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5978-0DEB-46A5-B7E1-FF9A83252F5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5EE1-2D35-4EBB-A060-B81A388DB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45978-0DEB-46A5-B7E1-FF9A83252F5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E5EE1-2D35-4EBB-A060-B81A388DBA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Environmentalism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Suresh 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അമേരിക്കൻ പരിസ്ഥിതി ചിന്തകൾ പരിസ്ഥിതി വിമര്ശനത്തിന് മൂന്നു ഘട്ടങ്ങൾ ഉണ്ടെന്നു വിലയിരുത്തുന്നു. </a:t>
            </a:r>
            <a:r>
              <a:rPr lang="ml-IN" smtClean="0"/>
              <a:t>ഒന്നാം തരംഗം, രണ്ടാം തരംഗം, മൂന്നാം തരംഗം എന്നിവയാണവ 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പരിസ്ഥിതി എന്ന വാക്ക്  സവിശേഷമായ അർത്ഥത്തിൽ ആദ്യമായി പ്രയോഗിച്ചത് 1866 ൽ ഏണസ്‌റ് ഹെയ്‌ക്കൽ എന്ന ശാസ്ത്രജ്ഞനാണ് 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പരിസ്ഥിതി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പ്രപഞ്ചത്തിലെ പാരസ്പര്യത്തെക്കുറിച്ചു പഠിക്കുന്ന ശാസ്ത്രമാണ് എക്കോളജി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“Everything is connected to everything else”. – </a:t>
            </a:r>
            <a:r>
              <a:rPr lang="en-US" dirty="0" err="1" smtClean="0"/>
              <a:t>Bary</a:t>
            </a:r>
            <a:r>
              <a:rPr lang="en-US" dirty="0" smtClean="0"/>
              <a:t> </a:t>
            </a:r>
            <a:r>
              <a:rPr lang="en-US" dirty="0" err="1" smtClean="0"/>
              <a:t>Comoner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ആകാശം, വായു , അഗ്നി, ഭൂമി, സസ്യ ജന്തുജാല വൈവിധ്യങ്ങൾ എന്നിവയാണ് പാരിസ്ഥിതിക വ്യവസ്ഥയിലെ രൂപങ്ങൾ . ഈ രൂപങ്ങളുടെ സംലയനമാണ് പരിസ്ഥിതി.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പ്രപഞ്ച പരിസ്ഥിതി മനുഷ്യന്റെ ആന്തരിക ബാഹ്യ പരിസ്ഥിതികളെ ആഴത്തിൽ സ്വാധീനിക്കുന്നു. ഈ കാഴ്ചപ്പാടിൽ  പരിസ്ഥിതി സമീപനത്തെ ജൈവ പരിസ്ഥിതി , അജൈവ പരിസ്ഥിതി ഇങ്ങനെ രണ്ടായി തിരിക്കാം.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പരിസ്ഥിതി എന്നാൽ ഭക്ഷണം മുതൽ ചിന്ത വരെയുള്ള ജീവിത സംസ്കാര കൂടിച്ചേരൽ ആണ്. ഈ ജീവിത സംസ്കാരം നിലനിൽക്കുന്ന ചുറ്റുപാടിനെയാണ് പാരിസ്ഥിതിക ആവാസ വ്യവസ്ഥ എന്ന് പറയുന്നത്.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പ്രപഞ്ചവും മനുഷ്യരും തമ്മിലുള്ള ബന്ധത്തിന്റെ അനുഭവവും വിസകലനവുമാണ് പരിസ്ഥിതി ബോധത്തിന്റെ മുഖമുദ്ര . പരിസ്ഥിതി വിജ്ഞാനത്തിന്റെ തുടർച്ചയാണ് സാഹിത്യത്തിലെ പരിസ്ഥിതി ബോധം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പാരിസ്ഥിതിക വിമര്ശനം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581400"/>
          </a:xfrm>
        </p:spPr>
        <p:txBody>
          <a:bodyPr>
            <a:normAutofit fontScale="85000" lnSpcReduction="20000"/>
          </a:bodyPr>
          <a:lstStyle/>
          <a:p>
            <a:r>
              <a:rPr lang="ml-IN" dirty="0" smtClean="0"/>
              <a:t>പ്രകൃതി ദര്ശനത്തിന് അപ്പുറം, വ്യവസായ യുഗം സൃഷ്ടിച്ച പ്രതിസന്ധികളാണ് പ്രകൃതിയെക്കുറിച്ചുള്ള നവബോധത്തിനു കരണമായിത്തീർന്നത്. 1955 ൽ കൊളറാഡോ സർവ കലാശാലയിൽ നടന്ന ഒന്നാം വിശ്വ പരിസ്ഥിതി സാഹിത്യ സമ്മേളനമാണ് , പാരിസ്ഥിതിക വിമര്ശനത്തിന് തുടക്കമിട്ടത്.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മനുഷ്യൻ പ്രകൃതിക്കു വിധേയനാണെന്നും പ്രകൃതി സ്വാതന്ത്രം ആണെന്നുമുള്ള വാദമാണ് ഗഹന പരിസ്ഥിതി വാദത്തിന്റെ അടിത്തറ.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389838</TotalTime>
  <Words>182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Environmentalism</vt:lpstr>
      <vt:lpstr> </vt:lpstr>
      <vt:lpstr>പരിസ്ഥിതി</vt:lpstr>
      <vt:lpstr>PowerPoint Presentation</vt:lpstr>
      <vt:lpstr>PowerPoint Presentation</vt:lpstr>
      <vt:lpstr>PowerPoint Presentation</vt:lpstr>
      <vt:lpstr>PowerPoint Presentation</vt:lpstr>
      <vt:lpstr>പാരിസ്ഥിതിക വിമര്ശനം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anish</dc:creator>
  <cp:lastModifiedBy>ss</cp:lastModifiedBy>
  <cp:revision>5</cp:revision>
  <dcterms:created xsi:type="dcterms:W3CDTF">2019-07-12T08:05:08Z</dcterms:created>
  <dcterms:modified xsi:type="dcterms:W3CDTF">2017-06-18T06:13:47Z</dcterms:modified>
</cp:coreProperties>
</file>